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2784504"/>
            <a:ext cx="8458201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process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booking</a:t>
            </a:r>
            <a:r>
              <a:rPr lang="fr-FR" sz="2800" dirty="0" smtClean="0">
                <a:latin typeface="Kristen ITC" pitchFamily="66" charset="0"/>
              </a:rPr>
              <a:t> a flight, </a:t>
            </a:r>
            <a:r>
              <a:rPr lang="fr-FR" sz="2800" dirty="0" err="1" smtClean="0">
                <a:latin typeface="Kristen ITC" pitchFamily="66" charset="0"/>
              </a:rPr>
              <a:t>checking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err="1" smtClean="0">
                <a:latin typeface="Kristen ITC" pitchFamily="66" charset="0"/>
              </a:rPr>
              <a:t>at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airport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boarding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plane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31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2011-11-16T17:06:59Z</dcterms:modified>
</cp:coreProperties>
</file>